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913621-B33E-C138-442D-A74CDC381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A8F9EA-5D2B-9C8B-4390-EA6AA74E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461ED2-8AE8-93C7-4B08-5575EF0A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756421-1E07-2D6E-4B34-4567896E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59DE16-4F35-DB56-01CB-5B0D7250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769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BD3908-C71D-44A5-5CA3-27BD5A82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3287F65-6247-DD03-D2BC-1F10A3980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57D8AA-BBA3-6834-65CA-7F17358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D4AE46-71F8-E92B-6922-D86CEB8D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F359B9A-08BE-23D6-EAD9-2C74175E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218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136E233-7B30-2455-2ED7-8CD1FA908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FE1D46-EEF0-846B-5C77-5157250DA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762A48-5DCC-0C82-2801-DE6F4AFB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C4DA3B-1A18-D474-F67A-E3B2C116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E72A60-6F2E-291D-3832-C455E0E1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26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7F7C75-71D9-FA35-540C-441094FA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146621-262A-164A-7F4A-E804D62B3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51EE2B-16A6-8656-07D1-18574BB2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26967B-6EB1-F902-DD9A-59955172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3F6951-2D10-509C-F2D2-BD8C7842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482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7E5B09-94C3-6E18-D1D5-6A2AE1910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99CA9CA-94A6-F626-24E5-7479E43A2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026407-52CF-7419-1F26-52F284BF0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2D7D06-B15A-32C9-4C6E-C6CB06C4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56D45B-0031-4EDC-A91F-9B517044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04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F73458-E323-829E-67B6-C6FAD14F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79A4D5-388A-AF34-4358-70341D64B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440732-62C8-E5CB-CB31-AD2AFD275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C9D597-FF9B-2D51-E096-BA88199A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4B8860-DF49-4C41-0AE2-97B1D3E4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611A8E-25F7-18E9-9C66-B5496BA7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301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E10A8-E71F-4249-DE8D-5A0F75A16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D1E368-D5EB-441F-5FE0-1B4DC1628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E66FC74-35C6-97B4-133C-D2482E56A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69F8C1F-643B-1F6B-F04C-BB79AB8CC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1E4F177-F931-4058-DE6B-79ED87EC7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DE668D-F820-9D3B-700F-90CBEB16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C3D01EF-0BFB-56B4-C5E5-7F7BB3D4E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EA97A5D-6306-4088-B111-A7EF984DA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79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6D328D-C7C4-21CE-16E6-47C0DD19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2F470E-31D8-C2C3-BFAB-55CF405D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C10F94-87BB-C7AC-A70A-4CF4B6CC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AFED2CC-8BF5-51A8-E20E-D6BE9DE2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394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8AA50A8-600E-4E0C-BA5C-CEE009F2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A9AEAC-49DC-B0B1-2166-C93A322C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0E08110-77D0-CED7-F073-04CF102C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91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98CC4A-064B-24F8-44D9-B21A0431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6AD78E-480C-939C-E328-0735C3F44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B23ABA-F228-FE3C-B60F-1A285E6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EEAC9D-7BB1-650B-8CF1-363CC37D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010AC1-BEE8-7BD7-63E6-798A0DC4F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5DB397-35D1-2413-2BE5-9A481740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308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64D35B-01DF-E122-13F0-0AC68757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BACAAEC-77D4-164F-CB7E-85590A20C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CDEA17-9856-7A56-BC6B-8BABBBFD4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AD4D30-F8F5-6F0F-5AD2-DAF4B394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25C919-F7CF-BA01-44D0-6CBA1FC0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EDB337-FC3D-E5B8-2065-2DDCCFA5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75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8B18FD3-30AA-1BB3-D033-F6944BF8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E9B139-A7AB-E728-959E-5768FF08D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7D2919-BCE3-C7D9-E278-E0012585F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37750-2D62-4732-B6AF-A7D7468324CA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6C21EA-FF08-F5D9-A0F6-AB86BB9FB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21EE75-35E5-13DF-B898-9E4F790E7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14A2-59D2-4435-8868-D72FD8DA37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673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09F558-C7D5-AFC0-A460-C356FC60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0296"/>
          </a:xfrm>
        </p:spPr>
        <p:txBody>
          <a:bodyPr>
            <a:normAutofit fontScale="90000"/>
          </a:bodyPr>
          <a:lstStyle/>
          <a:p>
            <a:r>
              <a:rPr lang="sv-SE" dirty="0"/>
              <a:t>Budget Friskis Trollhättan 2024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47F629C5-77D8-8FAE-D11D-91B2C6F8C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50389"/>
              </p:ext>
            </p:extLst>
          </p:nvPr>
        </p:nvGraphicFramePr>
        <p:xfrm>
          <a:off x="358337" y="985421"/>
          <a:ext cx="10995462" cy="5663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196">
                  <a:extLst>
                    <a:ext uri="{9D8B030D-6E8A-4147-A177-3AD203B41FA5}">
                      <a16:colId xmlns:a16="http://schemas.microsoft.com/office/drawing/2014/main" val="3042461712"/>
                    </a:ext>
                  </a:extLst>
                </a:gridCol>
                <a:gridCol w="431196">
                  <a:extLst>
                    <a:ext uri="{9D8B030D-6E8A-4147-A177-3AD203B41FA5}">
                      <a16:colId xmlns:a16="http://schemas.microsoft.com/office/drawing/2014/main" val="898779891"/>
                    </a:ext>
                  </a:extLst>
                </a:gridCol>
                <a:gridCol w="431196">
                  <a:extLst>
                    <a:ext uri="{9D8B030D-6E8A-4147-A177-3AD203B41FA5}">
                      <a16:colId xmlns:a16="http://schemas.microsoft.com/office/drawing/2014/main" val="3732454146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404630841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377670565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1574083071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107520380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702084854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1273056537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4239979514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083470834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3907890683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59541503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901148200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1826322352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376743583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198761308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3924543092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946048729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649714741"/>
                    </a:ext>
                  </a:extLst>
                </a:gridCol>
                <a:gridCol w="538993">
                  <a:extLst>
                    <a:ext uri="{9D8B030D-6E8A-4147-A177-3AD203B41FA5}">
                      <a16:colId xmlns:a16="http://schemas.microsoft.com/office/drawing/2014/main" val="2277652464"/>
                    </a:ext>
                  </a:extLst>
                </a:gridCol>
              </a:tblGrid>
              <a:tr h="3331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Resultatbudget för friskis.</a:t>
                      </a:r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627408578"/>
                  </a:ext>
                </a:extLst>
              </a:tr>
              <a:tr h="3331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 dirty="0">
                          <a:effectLst/>
                        </a:rPr>
                        <a:t>Preliminära siffror tills vidare.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Förslag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4228420137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Rörelsens intäkter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Budget 2024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Utfall 2023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Budget 2023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Utfall 2022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Utfall 2021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Utfall 2020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Kommentar Budget 2024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579304895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Nettoomsättning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4700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4375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3910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3510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2709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3483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Kort och medlemsavgifter mm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983755180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Övriga intäkter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820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770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734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734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1081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1133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Staliga och kommunala bidrag, Uthyrning hallar mm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208133521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462487214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Summa intäkter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5520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5145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4644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4244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3790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4616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414361817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3922242784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Rörelsens kostnader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472401409"/>
                  </a:ext>
                </a:extLst>
              </a:tr>
              <a:tr h="177693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Råvaror o förnödenheter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150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151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149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149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188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166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Annonser, inköp cafe, funkisevenemang svenska folkspel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333015448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Handelsvaror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300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439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170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335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128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166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Träningsutrustning, evenemang, kläder, serviceavgift Epassi o Benify mm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775455"/>
                  </a:ext>
                </a:extLst>
              </a:tr>
              <a:tr h="177693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Övriga externa kostnader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2650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2521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2485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2248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1707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2206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Ökad hyra, Leas av spinning och gym utrustningar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4012015921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Personalkostnader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1800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1635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1620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1449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913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1261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Uppdaterade löner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3768808953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Avskrivningar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190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200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190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155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126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Nuvarande samt nyanskaffningar 200 under året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737552829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184808146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Summa kostnader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5090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4946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4614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4336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3062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3833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3236401039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000168106"/>
                  </a:ext>
                </a:extLst>
              </a:tr>
              <a:tr h="1776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Rörelseresultat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430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199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30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-92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728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783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540216198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Finansiella intäkter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20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18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804008730"/>
                  </a:ext>
                </a:extLst>
              </a:tr>
              <a:tr h="33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Finansiella kostnader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4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21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13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Lånet betalt under 2023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027587345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2190335925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9180317"/>
                  </a:ext>
                </a:extLst>
              </a:tr>
              <a:tr h="333173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Beräknat resultat före skatt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 dirty="0">
                          <a:effectLst/>
                        </a:rPr>
                        <a:t>445</a:t>
                      </a:r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206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26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-115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707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800" u="none" strike="noStrike">
                          <a:effectLst/>
                        </a:rPr>
                        <a:t>770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1608741604"/>
                  </a:ext>
                </a:extLst>
              </a:tr>
              <a:tr h="177693"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u="none" strike="noStrike">
                          <a:effectLst/>
                        </a:rPr>
                        <a:t> </a:t>
                      </a:r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" marR="5688" marT="5688" marB="0" anchor="b"/>
                </a:tc>
                <a:extLst>
                  <a:ext uri="{0D108BD9-81ED-4DB2-BD59-A6C34878D82A}">
                    <a16:rowId xmlns:a16="http://schemas.microsoft.com/office/drawing/2014/main" val="3330840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8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205</Words>
  <Application>Microsoft Office PowerPoint</Application>
  <PresentationFormat>Bredbild</PresentationFormat>
  <Paragraphs>127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Budget Friskis Trollhättan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Roland Johansson</dc:creator>
  <cp:lastModifiedBy>Peter Westberg</cp:lastModifiedBy>
  <cp:revision>3</cp:revision>
  <dcterms:created xsi:type="dcterms:W3CDTF">2024-03-06T20:22:43Z</dcterms:created>
  <dcterms:modified xsi:type="dcterms:W3CDTF">2024-03-14T09:32:02Z</dcterms:modified>
</cp:coreProperties>
</file>